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it6JJQE+B+h9+jp/HwGANrVt9q9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4" d="100"/>
          <a:sy n="34" d="100"/>
        </p:scale>
        <p:origin x="1260" y="2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0"/>
          <p:cNvSpPr>
            <a:spLocks noGrp="1"/>
          </p:cNvSpPr>
          <p:nvPr>
            <p:ph type="pic" idx="2"/>
          </p:nvPr>
        </p:nvSpPr>
        <p:spPr>
          <a:xfrm>
            <a:off x="1792288" y="612775"/>
            <a:ext cx="5486400" cy="4114800"/>
          </a:xfrm>
          <a:prstGeom prst="rect">
            <a:avLst/>
          </a:prstGeom>
          <a:noFill/>
          <a:ln>
            <a:noFill/>
          </a:ln>
        </p:spPr>
      </p:sp>
      <p:sp>
        <p:nvSpPr>
          <p:cNvPr id="64" name="Google Shape;64;p3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gif"/></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www.youtube.com/watch?v=WLvQCIUWebs" TargetMode="External"/><Relationship Id="rId3" Type="http://schemas.openxmlformats.org/officeDocument/2006/relationships/image" Target="../media/image2.gif"/><Relationship Id="rId7"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www.youtube.com/watch?v=IvPz-go988M" TargetMode="External"/><Relationship Id="rId11" Type="http://schemas.openxmlformats.org/officeDocument/2006/relationships/image" Target="../media/image19.png"/><Relationship Id="rId5" Type="http://schemas.openxmlformats.org/officeDocument/2006/relationships/image" Target="../media/image16.jpg"/><Relationship Id="rId10" Type="http://schemas.openxmlformats.org/officeDocument/2006/relationships/hyperlink" Target="https://www.withvayu.com/blog/digital-finance-skills-data-literacy" TargetMode="External"/><Relationship Id="rId4" Type="http://schemas.openxmlformats.org/officeDocument/2006/relationships/hyperlink" Target="http://www.youtube.com/watch?v=_YU2pZ4eUGQ" TargetMode="External"/><Relationship Id="rId9"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83"/>
        <p:cNvGrpSpPr/>
        <p:nvPr/>
      </p:nvGrpSpPr>
      <p:grpSpPr>
        <a:xfrm>
          <a:off x="0" y="0"/>
          <a:ext cx="0" cy="0"/>
          <a:chOff x="0" y="0"/>
          <a:chExt cx="0" cy="0"/>
        </a:xfrm>
      </p:grpSpPr>
      <p:sp>
        <p:nvSpPr>
          <p:cNvPr id="84" name="Google Shape;84;p1"/>
          <p:cNvSpPr txBox="1"/>
          <p:nvPr/>
        </p:nvSpPr>
        <p:spPr>
          <a:xfrm>
            <a:off x="2574267" y="4117789"/>
            <a:ext cx="13139465" cy="1442085"/>
          </a:xfrm>
          <a:prstGeom prst="rect">
            <a:avLst/>
          </a:prstGeom>
          <a:noFill/>
          <a:ln>
            <a:noFill/>
          </a:ln>
        </p:spPr>
        <p:txBody>
          <a:bodyPr spcFirstLastPara="1" wrap="square" lIns="0" tIns="0" rIns="0" bIns="0" anchor="t" anchorCtr="0">
            <a:spAutoFit/>
          </a:bodyPr>
          <a:lstStyle/>
          <a:p>
            <a:pPr marL="0" marR="0" lvl="0" indent="0" algn="ctr" rtl="0">
              <a:lnSpc>
                <a:spcPct val="82000"/>
              </a:lnSpc>
              <a:spcBef>
                <a:spcPts val="0"/>
              </a:spcBef>
              <a:spcAft>
                <a:spcPts val="0"/>
              </a:spcAft>
              <a:buNone/>
            </a:pPr>
            <a:r>
              <a:rPr lang="en-US" sz="6000" b="0" i="0" u="none" strike="noStrike" cap="none">
                <a:solidFill>
                  <a:srgbClr val="5CE1E6"/>
                </a:solidFill>
                <a:latin typeface="Arial"/>
                <a:ea typeface="Arial"/>
                <a:cs typeface="Arial"/>
                <a:sym typeface="Arial"/>
              </a:rPr>
              <a:t>ARTIFICIAL</a:t>
            </a:r>
            <a:endParaRPr/>
          </a:p>
          <a:p>
            <a:pPr marL="0" marR="0" lvl="0" indent="0" algn="ctr" rtl="0">
              <a:lnSpc>
                <a:spcPct val="82000"/>
              </a:lnSpc>
              <a:spcBef>
                <a:spcPts val="0"/>
              </a:spcBef>
              <a:spcAft>
                <a:spcPts val="0"/>
              </a:spcAft>
              <a:buNone/>
            </a:pPr>
            <a:r>
              <a:rPr lang="en-US" sz="6000" b="0" i="0" u="none" strike="noStrike" cap="none">
                <a:solidFill>
                  <a:srgbClr val="5CE1E6"/>
                </a:solidFill>
                <a:latin typeface="Arial"/>
                <a:ea typeface="Arial"/>
                <a:cs typeface="Arial"/>
                <a:sym typeface="Arial"/>
              </a:rPr>
              <a:t>INTELLIGENCE</a:t>
            </a:r>
            <a:endParaRPr/>
          </a:p>
        </p:txBody>
      </p:sp>
      <p:pic>
        <p:nvPicPr>
          <p:cNvPr id="85" name="Google Shape;85;p1"/>
          <p:cNvPicPr preferRelativeResize="0"/>
          <p:nvPr/>
        </p:nvPicPr>
        <p:blipFill rotWithShape="1">
          <a:blip r:embed="rId3">
            <a:alphaModFix/>
          </a:blip>
          <a:srcRect/>
          <a:stretch/>
        </p:blipFill>
        <p:spPr>
          <a:xfrm>
            <a:off x="1203091" y="4277068"/>
            <a:ext cx="1037801" cy="1037801"/>
          </a:xfrm>
          <a:prstGeom prst="rect">
            <a:avLst/>
          </a:prstGeom>
          <a:noFill/>
          <a:ln>
            <a:noFill/>
          </a:ln>
        </p:spPr>
      </p:pic>
      <p:pic>
        <p:nvPicPr>
          <p:cNvPr id="86" name="Google Shape;86;p1"/>
          <p:cNvPicPr preferRelativeResize="0"/>
          <p:nvPr/>
        </p:nvPicPr>
        <p:blipFill rotWithShape="1">
          <a:blip r:embed="rId3">
            <a:alphaModFix/>
          </a:blip>
          <a:srcRect/>
          <a:stretch/>
        </p:blipFill>
        <p:spPr>
          <a:xfrm>
            <a:off x="16047108" y="4277068"/>
            <a:ext cx="1037801" cy="1037801"/>
          </a:xfrm>
          <a:prstGeom prst="rect">
            <a:avLst/>
          </a:prstGeom>
          <a:noFill/>
          <a:ln>
            <a:noFill/>
          </a:ln>
        </p:spPr>
      </p:pic>
      <p:sp>
        <p:nvSpPr>
          <p:cNvPr id="87" name="Google Shape;87;p1"/>
          <p:cNvSpPr txBox="1"/>
          <p:nvPr/>
        </p:nvSpPr>
        <p:spPr>
          <a:xfrm>
            <a:off x="4539333" y="5680261"/>
            <a:ext cx="9209333" cy="517525"/>
          </a:xfrm>
          <a:prstGeom prst="rect">
            <a:avLst/>
          </a:prstGeom>
          <a:noFill/>
          <a:ln>
            <a:noFill/>
          </a:ln>
        </p:spPr>
        <p:txBody>
          <a:bodyPr spcFirstLastPara="1" wrap="square" lIns="0" tIns="0" rIns="0" bIns="0" anchor="t" anchorCtr="0">
            <a:spAutoFit/>
          </a:bodyPr>
          <a:lstStyle/>
          <a:p>
            <a:pPr marL="0" marR="0" lvl="0" indent="0" algn="ctr" rtl="0">
              <a:lnSpc>
                <a:spcPct val="115004"/>
              </a:lnSpc>
              <a:spcBef>
                <a:spcPts val="0"/>
              </a:spcBef>
              <a:spcAft>
                <a:spcPts val="0"/>
              </a:spcAft>
              <a:buNone/>
            </a:pPr>
            <a:r>
              <a:rPr lang="en-US" sz="3499" b="0" i="0" u="none" strike="noStrike" cap="none">
                <a:solidFill>
                  <a:srgbClr val="FFFFFF"/>
                </a:solidFill>
                <a:latin typeface="Arial"/>
                <a:ea typeface="Arial"/>
                <a:cs typeface="Arial"/>
                <a:sym typeface="Arial"/>
              </a:rPr>
              <a:t>Integrate &amp; level-up with AI</a:t>
            </a:r>
            <a:endParaRPr/>
          </a:p>
        </p:txBody>
      </p:sp>
      <p:sp>
        <p:nvSpPr>
          <p:cNvPr id="88" name="Google Shape;88;p1"/>
          <p:cNvSpPr txBox="1"/>
          <p:nvPr/>
        </p:nvSpPr>
        <p:spPr>
          <a:xfrm>
            <a:off x="4356124" y="8600477"/>
            <a:ext cx="9575752" cy="372770"/>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99" b="1" i="0" u="none" strike="noStrike" cap="none">
                <a:solidFill>
                  <a:srgbClr val="FFFFFF"/>
                </a:solidFill>
                <a:latin typeface="Ultra"/>
                <a:ea typeface="Ultra"/>
                <a:cs typeface="Ultra"/>
                <a:sym typeface="Ultra"/>
              </a:rPr>
              <a:t>PRESENTED BY</a:t>
            </a:r>
            <a:endParaRPr/>
          </a:p>
        </p:txBody>
      </p:sp>
      <p:sp>
        <p:nvSpPr>
          <p:cNvPr id="89" name="Google Shape;89;p1"/>
          <p:cNvSpPr txBox="1"/>
          <p:nvPr/>
        </p:nvSpPr>
        <p:spPr>
          <a:xfrm>
            <a:off x="4610405" y="8944610"/>
            <a:ext cx="9067190" cy="31369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900" b="1" i="0" u="none" strike="noStrike" cap="none">
                <a:solidFill>
                  <a:srgbClr val="5CE1E6"/>
                </a:solidFill>
                <a:latin typeface="Ultra"/>
                <a:ea typeface="Ultra"/>
                <a:cs typeface="Ultra"/>
                <a:sym typeface="Ultra"/>
              </a:rPr>
              <a:t>THEO EL KHOURY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93"/>
        <p:cNvGrpSpPr/>
        <p:nvPr/>
      </p:nvGrpSpPr>
      <p:grpSpPr>
        <a:xfrm>
          <a:off x="0" y="0"/>
          <a:ext cx="0" cy="0"/>
          <a:chOff x="0" y="0"/>
          <a:chExt cx="0" cy="0"/>
        </a:xfrm>
      </p:grpSpPr>
      <p:sp>
        <p:nvSpPr>
          <p:cNvPr id="94" name="Google Shape;94;p2"/>
          <p:cNvSpPr txBox="1"/>
          <p:nvPr/>
        </p:nvSpPr>
        <p:spPr>
          <a:xfrm>
            <a:off x="6052131" y="4384823"/>
            <a:ext cx="9613823" cy="938250"/>
          </a:xfrm>
          <a:prstGeom prst="rect">
            <a:avLst/>
          </a:prstGeom>
          <a:noFill/>
          <a:ln>
            <a:noFill/>
          </a:ln>
        </p:spPr>
        <p:txBody>
          <a:bodyPr spcFirstLastPara="1" wrap="square" lIns="0" tIns="0" rIns="0" bIns="0" anchor="t" anchorCtr="0">
            <a:spAutoFit/>
          </a:bodyPr>
          <a:lstStyle/>
          <a:p>
            <a:pPr marL="0" marR="0" lvl="0" indent="0" algn="l" rtl="0">
              <a:lnSpc>
                <a:spcPct val="82002"/>
              </a:lnSpc>
              <a:spcBef>
                <a:spcPts val="0"/>
              </a:spcBef>
              <a:spcAft>
                <a:spcPts val="0"/>
              </a:spcAft>
              <a:buNone/>
            </a:pPr>
            <a:r>
              <a:rPr lang="en-US" sz="6940" b="0" i="0" u="none" strike="noStrike" cap="none" dirty="0">
                <a:solidFill>
                  <a:srgbClr val="5CE1E6"/>
                </a:solidFill>
                <a:latin typeface="Arial"/>
                <a:ea typeface="Arial"/>
                <a:cs typeface="Arial"/>
                <a:sym typeface="Arial"/>
              </a:rPr>
              <a:t>CONTENT</a:t>
            </a:r>
            <a:endParaRPr dirty="0"/>
          </a:p>
        </p:txBody>
      </p:sp>
      <p:sp>
        <p:nvSpPr>
          <p:cNvPr id="95" name="Google Shape;95;p2"/>
          <p:cNvSpPr txBox="1"/>
          <p:nvPr/>
        </p:nvSpPr>
        <p:spPr>
          <a:xfrm rot="-5400000">
            <a:off x="9755476" y="4905372"/>
            <a:ext cx="2872716" cy="127565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00</a:t>
            </a:r>
            <a:endParaRPr/>
          </a:p>
        </p:txBody>
      </p:sp>
      <p:sp>
        <p:nvSpPr>
          <p:cNvPr id="96" name="Google Shape;96;p2"/>
          <p:cNvSpPr txBox="1"/>
          <p:nvPr/>
        </p:nvSpPr>
        <p:spPr>
          <a:xfrm>
            <a:off x="664131" y="322200"/>
            <a:ext cx="5388000" cy="9642600"/>
          </a:xfrm>
          <a:prstGeom prst="rect">
            <a:avLst/>
          </a:prstGeom>
          <a:noFill/>
          <a:ln>
            <a:noFill/>
          </a:ln>
        </p:spPr>
        <p:txBody>
          <a:bodyPr spcFirstLastPara="1" wrap="square" lIns="0" tIns="0" rIns="0" bIns="0" anchor="t" anchorCtr="0">
            <a:spAutoFit/>
          </a:bodyPr>
          <a:lstStyle/>
          <a:p>
            <a:pPr marL="0" marR="0" lvl="0" indent="0" algn="l"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INTRODUCTION </a:t>
            </a:r>
            <a:endParaRPr dirty="0"/>
          </a:p>
          <a:p>
            <a:pPr marL="0" marR="0" lvl="0" indent="0" algn="l"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l"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AI TOOLS</a:t>
            </a:r>
            <a:endParaRPr dirty="0"/>
          </a:p>
          <a:p>
            <a:pPr marL="0" marR="0" lvl="0" indent="0" algn="l"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l"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PROMPTS</a:t>
            </a:r>
            <a:endParaRPr dirty="0"/>
          </a:p>
          <a:p>
            <a:pPr marL="0" marR="0" lvl="0" indent="0" algn="l"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l"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AI AGENTS?</a:t>
            </a:r>
            <a:endParaRPr dirty="0"/>
          </a:p>
          <a:p>
            <a:pPr marL="0" marR="0" lvl="0" indent="0" algn="l"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l"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DEMO</a:t>
            </a:r>
            <a:endParaRPr dirty="0"/>
          </a:p>
          <a:p>
            <a:pPr marL="0" marR="0" lvl="0" indent="0" algn="l"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l"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POTENITAL</a:t>
            </a:r>
            <a:endParaRPr dirty="0"/>
          </a:p>
          <a:p>
            <a:pPr marL="0" marR="0" lvl="0" indent="0" algn="l"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l"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Q/A</a:t>
            </a:r>
            <a:endParaRPr dirty="0"/>
          </a:p>
          <a:p>
            <a:pPr marL="0" marR="0" lvl="0" indent="0" algn="l"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l"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CONCLUSION</a:t>
            </a:r>
            <a:endParaRPr dirty="0"/>
          </a:p>
        </p:txBody>
      </p:sp>
      <p:sp>
        <p:nvSpPr>
          <p:cNvPr id="97" name="Google Shape;97;p2"/>
          <p:cNvSpPr txBox="1"/>
          <p:nvPr/>
        </p:nvSpPr>
        <p:spPr>
          <a:xfrm>
            <a:off x="16715536" y="322200"/>
            <a:ext cx="1269300" cy="9642600"/>
          </a:xfrm>
          <a:prstGeom prst="rect">
            <a:avLst/>
          </a:prstGeom>
          <a:noFill/>
          <a:ln>
            <a:noFill/>
          </a:ln>
        </p:spPr>
        <p:txBody>
          <a:bodyPr spcFirstLastPara="1" wrap="square" lIns="0" tIns="0" rIns="0" bIns="0" anchor="t" anchorCtr="0">
            <a:spAutoFit/>
          </a:bodyPr>
          <a:lstStyle/>
          <a:p>
            <a:pPr marL="0" marR="0" lvl="0" indent="0" algn="just"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01</a:t>
            </a:r>
            <a:endParaRPr dirty="0"/>
          </a:p>
          <a:p>
            <a:pPr marL="0" marR="0" lvl="0" indent="0" algn="just"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just"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02</a:t>
            </a:r>
            <a:endParaRPr dirty="0"/>
          </a:p>
          <a:p>
            <a:pPr marL="0" marR="0" lvl="0" indent="0" algn="just"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just"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08</a:t>
            </a:r>
            <a:endParaRPr dirty="0"/>
          </a:p>
          <a:p>
            <a:pPr marL="0" marR="0" lvl="0" indent="0" algn="just"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just"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09</a:t>
            </a:r>
            <a:endParaRPr dirty="0"/>
          </a:p>
          <a:p>
            <a:pPr marL="0" marR="0" lvl="0" indent="0" algn="just"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just"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11</a:t>
            </a:r>
            <a:endParaRPr dirty="0"/>
          </a:p>
          <a:p>
            <a:pPr marL="0" marR="0" lvl="0" indent="0" algn="just"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just"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14</a:t>
            </a:r>
            <a:endParaRPr dirty="0"/>
          </a:p>
          <a:p>
            <a:pPr marL="0" marR="0" lvl="0" indent="0" algn="just"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just"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15</a:t>
            </a:r>
            <a:endParaRPr dirty="0"/>
          </a:p>
          <a:p>
            <a:pPr marL="0" marR="0" lvl="0" indent="0" algn="just" rtl="0">
              <a:lnSpc>
                <a:spcPct val="165025"/>
              </a:lnSpc>
              <a:spcBef>
                <a:spcPts val="0"/>
              </a:spcBef>
              <a:spcAft>
                <a:spcPts val="0"/>
              </a:spcAft>
              <a:buNone/>
            </a:pPr>
            <a:endParaRPr sz="2599" b="0" i="0" u="none" strike="noStrike" cap="none" dirty="0">
              <a:solidFill>
                <a:srgbClr val="FFFFFF"/>
              </a:solidFill>
              <a:latin typeface="Arial"/>
              <a:ea typeface="Arial"/>
              <a:cs typeface="Arial"/>
              <a:sym typeface="Arial"/>
            </a:endParaRPr>
          </a:p>
          <a:p>
            <a:pPr marL="0" marR="0" lvl="0" indent="0" algn="just" rtl="0">
              <a:lnSpc>
                <a:spcPct val="165025"/>
              </a:lnSpc>
              <a:spcBef>
                <a:spcPts val="0"/>
              </a:spcBef>
              <a:spcAft>
                <a:spcPts val="0"/>
              </a:spcAft>
              <a:buNone/>
            </a:pPr>
            <a:r>
              <a:rPr lang="en-US" sz="2599" b="0" i="0" u="none" strike="noStrike" cap="none" dirty="0">
                <a:solidFill>
                  <a:srgbClr val="FFFFFF"/>
                </a:solidFill>
                <a:latin typeface="Arial"/>
                <a:ea typeface="Arial"/>
                <a:cs typeface="Arial"/>
                <a:sym typeface="Arial"/>
              </a:rPr>
              <a:t>16</a:t>
            </a:r>
            <a:endParaRPr dirty="0"/>
          </a:p>
        </p:txBody>
      </p:sp>
      <p:pic>
        <p:nvPicPr>
          <p:cNvPr id="98" name="Google Shape;98;p2"/>
          <p:cNvPicPr preferRelativeResize="0"/>
          <p:nvPr/>
        </p:nvPicPr>
        <p:blipFill rotWithShape="1">
          <a:blip r:embed="rId3">
            <a:alphaModFix/>
          </a:blip>
          <a:srcRect/>
          <a:stretch/>
        </p:blipFill>
        <p:spPr>
          <a:xfrm>
            <a:off x="1572464" y="1028700"/>
            <a:ext cx="751323" cy="854446"/>
          </a:xfrm>
          <a:prstGeom prst="rect">
            <a:avLst/>
          </a:prstGeom>
          <a:noFill/>
          <a:ln>
            <a:noFill/>
          </a:ln>
        </p:spPr>
      </p:pic>
      <p:pic>
        <p:nvPicPr>
          <p:cNvPr id="99" name="Google Shape;99;p2"/>
          <p:cNvPicPr preferRelativeResize="0"/>
          <p:nvPr/>
        </p:nvPicPr>
        <p:blipFill rotWithShape="1">
          <a:blip r:embed="rId3">
            <a:alphaModFix/>
          </a:blip>
          <a:srcRect/>
          <a:stretch/>
        </p:blipFill>
        <p:spPr>
          <a:xfrm>
            <a:off x="16008270" y="8592522"/>
            <a:ext cx="1925004" cy="2189220"/>
          </a:xfrm>
          <a:prstGeom prst="rect">
            <a:avLst/>
          </a:prstGeom>
          <a:noFill/>
          <a:ln>
            <a:noFill/>
          </a:ln>
        </p:spPr>
      </p:pic>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03"/>
        <p:cNvGrpSpPr/>
        <p:nvPr/>
      </p:nvGrpSpPr>
      <p:grpSpPr>
        <a:xfrm>
          <a:off x="0" y="0"/>
          <a:ext cx="0" cy="0"/>
          <a:chOff x="0" y="0"/>
          <a:chExt cx="0" cy="0"/>
        </a:xfrm>
      </p:grpSpPr>
      <p:sp>
        <p:nvSpPr>
          <p:cNvPr id="104" name="Google Shape;104;p3"/>
          <p:cNvSpPr txBox="1"/>
          <p:nvPr/>
        </p:nvSpPr>
        <p:spPr>
          <a:xfrm>
            <a:off x="620855" y="4844626"/>
            <a:ext cx="11146277" cy="683472"/>
          </a:xfrm>
          <a:prstGeom prst="rect">
            <a:avLst/>
          </a:prstGeom>
          <a:noFill/>
          <a:ln>
            <a:noFill/>
          </a:ln>
        </p:spPr>
        <p:txBody>
          <a:bodyPr spcFirstLastPara="1" wrap="square" lIns="0" tIns="0" rIns="0" bIns="0" anchor="t" anchorCtr="0">
            <a:spAutoFit/>
          </a:bodyPr>
          <a:lstStyle/>
          <a:p>
            <a:pPr marL="0" marR="0" lvl="0" indent="0" algn="l" rtl="0">
              <a:lnSpc>
                <a:spcPct val="81998"/>
              </a:lnSpc>
              <a:spcBef>
                <a:spcPts val="0"/>
              </a:spcBef>
              <a:spcAft>
                <a:spcPts val="0"/>
              </a:spcAft>
              <a:buNone/>
            </a:pPr>
            <a:r>
              <a:rPr lang="en-US" sz="5083" b="0" i="0" u="none" strike="noStrike" cap="none">
                <a:solidFill>
                  <a:srgbClr val="5CE1E6"/>
                </a:solidFill>
                <a:latin typeface="Arial"/>
                <a:ea typeface="Arial"/>
                <a:cs typeface="Arial"/>
                <a:sym typeface="Arial"/>
              </a:rPr>
              <a:t>INTRODUCTION</a:t>
            </a:r>
            <a:endParaRPr/>
          </a:p>
        </p:txBody>
      </p:sp>
      <p:sp>
        <p:nvSpPr>
          <p:cNvPr id="105" name="Google Shape;105;p3"/>
          <p:cNvSpPr txBox="1"/>
          <p:nvPr/>
        </p:nvSpPr>
        <p:spPr>
          <a:xfrm>
            <a:off x="14822549" y="223388"/>
            <a:ext cx="3098056" cy="1275533"/>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01</a:t>
            </a:r>
            <a:endParaRPr/>
          </a:p>
        </p:txBody>
      </p:sp>
      <p:sp>
        <p:nvSpPr>
          <p:cNvPr id="106" name="Google Shape;106;p3"/>
          <p:cNvSpPr/>
          <p:nvPr/>
        </p:nvSpPr>
        <p:spPr>
          <a:xfrm>
            <a:off x="12654930" y="1956881"/>
            <a:ext cx="5865162" cy="10811358"/>
          </a:xfrm>
          <a:custGeom>
            <a:avLst/>
            <a:gdLst/>
            <a:ahLst/>
            <a:cxnLst/>
            <a:rect l="l" t="t" r="r" b="b"/>
            <a:pathLst>
              <a:path w="5865162" h="10811358" extrusionOk="0">
                <a:moveTo>
                  <a:pt x="0" y="0"/>
                </a:moveTo>
                <a:lnTo>
                  <a:pt x="5865162" y="0"/>
                </a:lnTo>
                <a:lnTo>
                  <a:pt x="5865162" y="10811358"/>
                </a:lnTo>
                <a:lnTo>
                  <a:pt x="0" y="10811358"/>
                </a:lnTo>
                <a:lnTo>
                  <a:pt x="0" y="0"/>
                </a:lnTo>
                <a:close/>
              </a:path>
            </a:pathLst>
          </a:custGeom>
          <a:blipFill rotWithShape="1">
            <a:blip r:embed="rId3">
              <a:alphaModFix/>
            </a:blip>
            <a:stretch>
              <a:fillRect/>
            </a:stretch>
          </a:blipFill>
          <a:ln>
            <a:noFill/>
          </a:ln>
        </p:spPr>
        <p:txBody>
          <a:bodyPr/>
          <a:lstStyle/>
          <a:p>
            <a:endParaRPr lang="en-US"/>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10"/>
        <p:cNvGrpSpPr/>
        <p:nvPr/>
      </p:nvGrpSpPr>
      <p:grpSpPr>
        <a:xfrm>
          <a:off x="0" y="0"/>
          <a:ext cx="0" cy="0"/>
          <a:chOff x="0" y="0"/>
          <a:chExt cx="0" cy="0"/>
        </a:xfrm>
      </p:grpSpPr>
      <p:sp>
        <p:nvSpPr>
          <p:cNvPr id="111" name="Google Shape;111;p4"/>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12" name="Google Shape;112;p4"/>
          <p:cNvSpPr/>
          <p:nvPr/>
        </p:nvSpPr>
        <p:spPr>
          <a:xfrm>
            <a:off x="3493371" y="3172900"/>
            <a:ext cx="11301259" cy="5156199"/>
          </a:xfrm>
          <a:custGeom>
            <a:avLst/>
            <a:gdLst/>
            <a:ahLst/>
            <a:cxnLst/>
            <a:rect l="l" t="t" r="r" b="b"/>
            <a:pathLst>
              <a:path w="11301259" h="5156199" extrusionOk="0">
                <a:moveTo>
                  <a:pt x="0" y="0"/>
                </a:moveTo>
                <a:lnTo>
                  <a:pt x="11301258" y="0"/>
                </a:lnTo>
                <a:lnTo>
                  <a:pt x="11301258" y="5156200"/>
                </a:lnTo>
                <a:lnTo>
                  <a:pt x="0" y="5156200"/>
                </a:lnTo>
                <a:lnTo>
                  <a:pt x="0" y="0"/>
                </a:lnTo>
                <a:close/>
              </a:path>
            </a:pathLst>
          </a:custGeom>
          <a:blipFill rotWithShape="1">
            <a:blip r:embed="rId4">
              <a:alphaModFix/>
            </a:blip>
            <a:stretch>
              <a:fillRect/>
            </a:stretch>
          </a:blipFill>
          <a:ln>
            <a:noFill/>
          </a:ln>
        </p:spPr>
        <p:txBody>
          <a:bodyPr/>
          <a:lstStyle/>
          <a:p>
            <a:endParaRPr lang="en-US"/>
          </a:p>
        </p:txBody>
      </p:sp>
      <p:sp>
        <p:nvSpPr>
          <p:cNvPr id="113" name="Google Shape;113;p4"/>
          <p:cNvSpPr txBox="1"/>
          <p:nvPr/>
        </p:nvSpPr>
        <p:spPr>
          <a:xfrm>
            <a:off x="347604" y="486997"/>
            <a:ext cx="12079008" cy="7672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083" b="0" i="0" u="none" strike="noStrike" cap="none">
                <a:solidFill>
                  <a:srgbClr val="5CE1E6"/>
                </a:solidFill>
                <a:latin typeface="Arial"/>
                <a:ea typeface="Arial"/>
                <a:cs typeface="Arial"/>
                <a:sym typeface="Arial"/>
              </a:rPr>
              <a:t>ZEBRA AI</a:t>
            </a:r>
            <a:endParaRPr/>
          </a:p>
        </p:txBody>
      </p:sp>
      <p:sp>
        <p:nvSpPr>
          <p:cNvPr id="114" name="Google Shape;114;p4"/>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02</a:t>
            </a:r>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18"/>
        <p:cNvGrpSpPr/>
        <p:nvPr/>
      </p:nvGrpSpPr>
      <p:grpSpPr>
        <a:xfrm>
          <a:off x="0" y="0"/>
          <a:ext cx="0" cy="0"/>
          <a:chOff x="0" y="0"/>
          <a:chExt cx="0" cy="0"/>
        </a:xfrm>
      </p:grpSpPr>
      <p:sp>
        <p:nvSpPr>
          <p:cNvPr id="119" name="Google Shape;119;p5"/>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20" name="Google Shape;120;p5"/>
          <p:cNvSpPr/>
          <p:nvPr/>
        </p:nvSpPr>
        <p:spPr>
          <a:xfrm>
            <a:off x="11770608" y="2723294"/>
            <a:ext cx="6149997" cy="7198030"/>
          </a:xfrm>
          <a:custGeom>
            <a:avLst/>
            <a:gdLst/>
            <a:ahLst/>
            <a:cxnLst/>
            <a:rect l="l" t="t" r="r" b="b"/>
            <a:pathLst>
              <a:path w="6149997" h="7198030" extrusionOk="0">
                <a:moveTo>
                  <a:pt x="0" y="0"/>
                </a:moveTo>
                <a:lnTo>
                  <a:pt x="6149997" y="0"/>
                </a:lnTo>
                <a:lnTo>
                  <a:pt x="6149997" y="7198030"/>
                </a:lnTo>
                <a:lnTo>
                  <a:pt x="0" y="7198030"/>
                </a:lnTo>
                <a:lnTo>
                  <a:pt x="0" y="0"/>
                </a:lnTo>
                <a:close/>
              </a:path>
            </a:pathLst>
          </a:custGeom>
          <a:blipFill rotWithShape="1">
            <a:blip r:embed="rId4">
              <a:alphaModFix/>
            </a:blip>
            <a:stretch>
              <a:fillRect/>
            </a:stretch>
          </a:blipFill>
          <a:ln>
            <a:noFill/>
          </a:ln>
        </p:spPr>
        <p:txBody>
          <a:bodyPr/>
          <a:lstStyle/>
          <a:p>
            <a:endParaRPr lang="en-US"/>
          </a:p>
        </p:txBody>
      </p:sp>
      <p:sp>
        <p:nvSpPr>
          <p:cNvPr id="121" name="Google Shape;121;p5"/>
          <p:cNvSpPr/>
          <p:nvPr/>
        </p:nvSpPr>
        <p:spPr>
          <a:xfrm>
            <a:off x="1586398" y="4698322"/>
            <a:ext cx="8993921" cy="2793856"/>
          </a:xfrm>
          <a:custGeom>
            <a:avLst/>
            <a:gdLst/>
            <a:ahLst/>
            <a:cxnLst/>
            <a:rect l="l" t="t" r="r" b="b"/>
            <a:pathLst>
              <a:path w="8993921" h="2793856" extrusionOk="0">
                <a:moveTo>
                  <a:pt x="0" y="0"/>
                </a:moveTo>
                <a:lnTo>
                  <a:pt x="8993921" y="0"/>
                </a:lnTo>
                <a:lnTo>
                  <a:pt x="8993921" y="2793856"/>
                </a:lnTo>
                <a:lnTo>
                  <a:pt x="0" y="2793856"/>
                </a:lnTo>
                <a:lnTo>
                  <a:pt x="0" y="0"/>
                </a:lnTo>
                <a:close/>
              </a:path>
            </a:pathLst>
          </a:custGeom>
          <a:blipFill rotWithShape="1">
            <a:blip r:embed="rId5">
              <a:alphaModFix/>
            </a:blip>
            <a:stretch>
              <a:fillRect/>
            </a:stretch>
          </a:blipFill>
          <a:ln>
            <a:noFill/>
          </a:ln>
        </p:spPr>
        <p:txBody>
          <a:bodyPr/>
          <a:lstStyle/>
          <a:p>
            <a:endParaRPr lang="en-US"/>
          </a:p>
        </p:txBody>
      </p:sp>
      <p:sp>
        <p:nvSpPr>
          <p:cNvPr id="122" name="Google Shape;122;p5"/>
          <p:cNvSpPr txBox="1"/>
          <p:nvPr/>
        </p:nvSpPr>
        <p:spPr>
          <a:xfrm>
            <a:off x="307104" y="486997"/>
            <a:ext cx="12079008" cy="7672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083" b="0" i="0" u="none" strike="noStrike" cap="none">
                <a:solidFill>
                  <a:srgbClr val="5CE1E6"/>
                </a:solidFill>
                <a:latin typeface="Arial"/>
                <a:ea typeface="Arial"/>
                <a:cs typeface="Arial"/>
                <a:sym typeface="Arial"/>
              </a:rPr>
              <a:t>BIGDATA AI</a:t>
            </a:r>
            <a:endParaRPr/>
          </a:p>
        </p:txBody>
      </p:sp>
      <p:sp>
        <p:nvSpPr>
          <p:cNvPr id="123" name="Google Shape;123;p5"/>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03</a:t>
            </a:r>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27"/>
        <p:cNvGrpSpPr/>
        <p:nvPr/>
      </p:nvGrpSpPr>
      <p:grpSpPr>
        <a:xfrm>
          <a:off x="0" y="0"/>
          <a:ext cx="0" cy="0"/>
          <a:chOff x="0" y="0"/>
          <a:chExt cx="0" cy="0"/>
        </a:xfrm>
      </p:grpSpPr>
      <p:sp>
        <p:nvSpPr>
          <p:cNvPr id="128" name="Google Shape;128;p6"/>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6"/>
          <p:cNvSpPr/>
          <p:nvPr/>
        </p:nvSpPr>
        <p:spPr>
          <a:xfrm>
            <a:off x="3554121" y="3433331"/>
            <a:ext cx="11179759" cy="5283339"/>
          </a:xfrm>
          <a:custGeom>
            <a:avLst/>
            <a:gdLst/>
            <a:ahLst/>
            <a:cxnLst/>
            <a:rect l="l" t="t" r="r" b="b"/>
            <a:pathLst>
              <a:path w="11179759" h="5283339" extrusionOk="0">
                <a:moveTo>
                  <a:pt x="0" y="0"/>
                </a:moveTo>
                <a:lnTo>
                  <a:pt x="11179758" y="0"/>
                </a:lnTo>
                <a:lnTo>
                  <a:pt x="11179758" y="5283338"/>
                </a:lnTo>
                <a:lnTo>
                  <a:pt x="0" y="5283338"/>
                </a:lnTo>
                <a:lnTo>
                  <a:pt x="0" y="0"/>
                </a:lnTo>
                <a:close/>
              </a:path>
            </a:pathLst>
          </a:custGeom>
          <a:blipFill rotWithShape="1">
            <a:blip r:embed="rId4">
              <a:alphaModFix/>
            </a:blip>
            <a:stretch>
              <a:fillRect r="-1085"/>
            </a:stretch>
          </a:blipFill>
          <a:ln>
            <a:noFill/>
          </a:ln>
        </p:spPr>
        <p:txBody>
          <a:bodyPr/>
          <a:lstStyle/>
          <a:p>
            <a:endParaRPr lang="en-US"/>
          </a:p>
        </p:txBody>
      </p:sp>
      <p:sp>
        <p:nvSpPr>
          <p:cNvPr id="130" name="Google Shape;130;p6"/>
          <p:cNvSpPr txBox="1"/>
          <p:nvPr/>
        </p:nvSpPr>
        <p:spPr>
          <a:xfrm>
            <a:off x="156149" y="486997"/>
            <a:ext cx="12079008" cy="7672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083" b="0" i="0" u="none" strike="noStrike" cap="none">
                <a:solidFill>
                  <a:srgbClr val="5CE1E6"/>
                </a:solidFill>
                <a:latin typeface="Arial"/>
                <a:ea typeface="Arial"/>
                <a:cs typeface="Arial"/>
                <a:sym typeface="Arial"/>
              </a:rPr>
              <a:t>MOSS AI &amp; RYDOO</a:t>
            </a:r>
            <a:endParaRPr/>
          </a:p>
        </p:txBody>
      </p:sp>
      <p:sp>
        <p:nvSpPr>
          <p:cNvPr id="131" name="Google Shape;131;p6"/>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04</a:t>
            </a:r>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35"/>
        <p:cNvGrpSpPr/>
        <p:nvPr/>
      </p:nvGrpSpPr>
      <p:grpSpPr>
        <a:xfrm>
          <a:off x="0" y="0"/>
          <a:ext cx="0" cy="0"/>
          <a:chOff x="0" y="0"/>
          <a:chExt cx="0" cy="0"/>
        </a:xfrm>
      </p:grpSpPr>
      <p:sp>
        <p:nvSpPr>
          <p:cNvPr id="136" name="Google Shape;136;p7"/>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37" name="Google Shape;137;p7"/>
          <p:cNvSpPr/>
          <p:nvPr/>
        </p:nvSpPr>
        <p:spPr>
          <a:xfrm>
            <a:off x="3493371" y="3372096"/>
            <a:ext cx="11301259" cy="5000807"/>
          </a:xfrm>
          <a:custGeom>
            <a:avLst/>
            <a:gdLst/>
            <a:ahLst/>
            <a:cxnLst/>
            <a:rect l="l" t="t" r="r" b="b"/>
            <a:pathLst>
              <a:path w="11301259" h="5000807" extrusionOk="0">
                <a:moveTo>
                  <a:pt x="0" y="0"/>
                </a:moveTo>
                <a:lnTo>
                  <a:pt x="11301258" y="0"/>
                </a:lnTo>
                <a:lnTo>
                  <a:pt x="11301258" y="5000808"/>
                </a:lnTo>
                <a:lnTo>
                  <a:pt x="0" y="5000808"/>
                </a:lnTo>
                <a:lnTo>
                  <a:pt x="0" y="0"/>
                </a:lnTo>
                <a:close/>
              </a:path>
            </a:pathLst>
          </a:custGeom>
          <a:blipFill rotWithShape="1">
            <a:blip r:embed="rId4">
              <a:alphaModFix/>
            </a:blip>
            <a:stretch>
              <a:fillRect/>
            </a:stretch>
          </a:blipFill>
          <a:ln>
            <a:noFill/>
          </a:ln>
        </p:spPr>
        <p:txBody>
          <a:bodyPr/>
          <a:lstStyle/>
          <a:p>
            <a:endParaRPr lang="en-US"/>
          </a:p>
        </p:txBody>
      </p:sp>
      <p:sp>
        <p:nvSpPr>
          <p:cNvPr id="138" name="Google Shape;138;p7"/>
          <p:cNvSpPr txBox="1"/>
          <p:nvPr/>
        </p:nvSpPr>
        <p:spPr>
          <a:xfrm>
            <a:off x="307104" y="486997"/>
            <a:ext cx="12079008" cy="7672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083" b="0" i="0" u="none" strike="noStrike" cap="none">
                <a:solidFill>
                  <a:srgbClr val="5CE1E6"/>
                </a:solidFill>
                <a:latin typeface="Arial"/>
                <a:ea typeface="Arial"/>
                <a:cs typeface="Arial"/>
                <a:sym typeface="Arial"/>
              </a:rPr>
              <a:t>TRULLION</a:t>
            </a:r>
            <a:endParaRPr/>
          </a:p>
        </p:txBody>
      </p:sp>
      <p:sp>
        <p:nvSpPr>
          <p:cNvPr id="139" name="Google Shape;139;p7"/>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05</a:t>
            </a:r>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43"/>
        <p:cNvGrpSpPr/>
        <p:nvPr/>
      </p:nvGrpSpPr>
      <p:grpSpPr>
        <a:xfrm>
          <a:off x="0" y="0"/>
          <a:ext cx="0" cy="0"/>
          <a:chOff x="0" y="0"/>
          <a:chExt cx="0" cy="0"/>
        </a:xfrm>
      </p:grpSpPr>
      <p:sp>
        <p:nvSpPr>
          <p:cNvPr id="144" name="Google Shape;144;p8"/>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45" name="Google Shape;145;p8"/>
          <p:cNvSpPr/>
          <p:nvPr/>
        </p:nvSpPr>
        <p:spPr>
          <a:xfrm>
            <a:off x="3493371" y="3715891"/>
            <a:ext cx="11301259" cy="5325718"/>
          </a:xfrm>
          <a:custGeom>
            <a:avLst/>
            <a:gdLst/>
            <a:ahLst/>
            <a:cxnLst/>
            <a:rect l="l" t="t" r="r" b="b"/>
            <a:pathLst>
              <a:path w="11301259" h="5325718" extrusionOk="0">
                <a:moveTo>
                  <a:pt x="0" y="0"/>
                </a:moveTo>
                <a:lnTo>
                  <a:pt x="11301258" y="0"/>
                </a:lnTo>
                <a:lnTo>
                  <a:pt x="11301258" y="5325718"/>
                </a:lnTo>
                <a:lnTo>
                  <a:pt x="0" y="5325718"/>
                </a:lnTo>
                <a:lnTo>
                  <a:pt x="0" y="0"/>
                </a:lnTo>
                <a:close/>
              </a:path>
            </a:pathLst>
          </a:custGeom>
          <a:blipFill rotWithShape="1">
            <a:blip r:embed="rId4">
              <a:alphaModFix/>
            </a:blip>
            <a:stretch>
              <a:fillRect/>
            </a:stretch>
          </a:blipFill>
          <a:ln>
            <a:noFill/>
          </a:ln>
        </p:spPr>
        <p:txBody>
          <a:bodyPr/>
          <a:lstStyle/>
          <a:p>
            <a:endParaRPr lang="en-US"/>
          </a:p>
        </p:txBody>
      </p:sp>
      <p:sp>
        <p:nvSpPr>
          <p:cNvPr id="146" name="Google Shape;146;p8"/>
          <p:cNvSpPr txBox="1"/>
          <p:nvPr/>
        </p:nvSpPr>
        <p:spPr>
          <a:xfrm>
            <a:off x="307104" y="645054"/>
            <a:ext cx="12079008" cy="7672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083" b="0" i="0" u="none" strike="noStrike" cap="none">
                <a:solidFill>
                  <a:srgbClr val="5CE1E6"/>
                </a:solidFill>
                <a:latin typeface="Arial"/>
                <a:ea typeface="Arial"/>
                <a:cs typeface="Arial"/>
                <a:sym typeface="Arial"/>
              </a:rPr>
              <a:t>ZAPLIANCE</a:t>
            </a:r>
            <a:endParaRPr/>
          </a:p>
        </p:txBody>
      </p:sp>
      <p:sp>
        <p:nvSpPr>
          <p:cNvPr id="147" name="Google Shape;147;p8"/>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06</a:t>
            </a:r>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51"/>
        <p:cNvGrpSpPr/>
        <p:nvPr/>
      </p:nvGrpSpPr>
      <p:grpSpPr>
        <a:xfrm>
          <a:off x="0" y="0"/>
          <a:ext cx="0" cy="0"/>
          <a:chOff x="0" y="0"/>
          <a:chExt cx="0" cy="0"/>
        </a:xfrm>
      </p:grpSpPr>
      <p:sp>
        <p:nvSpPr>
          <p:cNvPr id="152" name="Google Shape;152;p9"/>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53" name="Google Shape;153;p9"/>
          <p:cNvSpPr/>
          <p:nvPr/>
        </p:nvSpPr>
        <p:spPr>
          <a:xfrm>
            <a:off x="3493371" y="3929185"/>
            <a:ext cx="11301259" cy="4534630"/>
          </a:xfrm>
          <a:custGeom>
            <a:avLst/>
            <a:gdLst/>
            <a:ahLst/>
            <a:cxnLst/>
            <a:rect l="l" t="t" r="r" b="b"/>
            <a:pathLst>
              <a:path w="11301259" h="4534630" extrusionOk="0">
                <a:moveTo>
                  <a:pt x="0" y="0"/>
                </a:moveTo>
                <a:lnTo>
                  <a:pt x="11301258" y="0"/>
                </a:lnTo>
                <a:lnTo>
                  <a:pt x="11301258" y="4534630"/>
                </a:lnTo>
                <a:lnTo>
                  <a:pt x="0" y="4534630"/>
                </a:lnTo>
                <a:lnTo>
                  <a:pt x="0" y="0"/>
                </a:lnTo>
                <a:close/>
              </a:path>
            </a:pathLst>
          </a:custGeom>
          <a:blipFill rotWithShape="1">
            <a:blip r:embed="rId4">
              <a:alphaModFix/>
            </a:blip>
            <a:stretch>
              <a:fillRect/>
            </a:stretch>
          </a:blipFill>
          <a:ln>
            <a:noFill/>
          </a:ln>
        </p:spPr>
        <p:txBody>
          <a:bodyPr/>
          <a:lstStyle/>
          <a:p>
            <a:endParaRPr lang="en-US"/>
          </a:p>
        </p:txBody>
      </p:sp>
      <p:sp>
        <p:nvSpPr>
          <p:cNvPr id="154" name="Google Shape;154;p9"/>
          <p:cNvSpPr txBox="1"/>
          <p:nvPr/>
        </p:nvSpPr>
        <p:spPr>
          <a:xfrm>
            <a:off x="631104" y="645054"/>
            <a:ext cx="12079008" cy="7672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083" b="0" i="0" u="none" strike="noStrike" cap="none">
                <a:solidFill>
                  <a:srgbClr val="5CE1E6"/>
                </a:solidFill>
                <a:latin typeface="Arial"/>
                <a:ea typeface="Arial"/>
                <a:cs typeface="Arial"/>
                <a:sym typeface="Arial"/>
              </a:rPr>
              <a:t>NUMRA</a:t>
            </a:r>
            <a:endParaRPr/>
          </a:p>
        </p:txBody>
      </p:sp>
      <p:sp>
        <p:nvSpPr>
          <p:cNvPr id="155" name="Google Shape;155;p9"/>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07</a:t>
            </a:r>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59"/>
        <p:cNvGrpSpPr/>
        <p:nvPr/>
      </p:nvGrpSpPr>
      <p:grpSpPr>
        <a:xfrm>
          <a:off x="0" y="0"/>
          <a:ext cx="0" cy="0"/>
          <a:chOff x="0" y="0"/>
          <a:chExt cx="0" cy="0"/>
        </a:xfrm>
      </p:grpSpPr>
      <p:sp>
        <p:nvSpPr>
          <p:cNvPr id="160" name="Google Shape;160;p10"/>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61" name="Google Shape;161;p10"/>
          <p:cNvSpPr txBox="1"/>
          <p:nvPr/>
        </p:nvSpPr>
        <p:spPr>
          <a:xfrm>
            <a:off x="3104496" y="4440766"/>
            <a:ext cx="12079008" cy="140546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5083" b="0" i="0" u="none" strike="noStrike" cap="none" dirty="0">
                <a:solidFill>
                  <a:srgbClr val="5CE1E6"/>
                </a:solidFill>
                <a:latin typeface="Arial"/>
                <a:ea typeface="Arial"/>
                <a:cs typeface="Arial"/>
                <a:sym typeface="Arial"/>
              </a:rPr>
              <a:t>COMPLEX PROMPTS</a:t>
            </a:r>
            <a:endParaRPr dirty="0"/>
          </a:p>
        </p:txBody>
      </p:sp>
      <p:sp>
        <p:nvSpPr>
          <p:cNvPr id="162" name="Google Shape;162;p10"/>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08</a:t>
            </a:r>
            <a:endParaRP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66"/>
        <p:cNvGrpSpPr/>
        <p:nvPr/>
      </p:nvGrpSpPr>
      <p:grpSpPr>
        <a:xfrm>
          <a:off x="0" y="0"/>
          <a:ext cx="0" cy="0"/>
          <a:chOff x="0" y="0"/>
          <a:chExt cx="0" cy="0"/>
        </a:xfrm>
      </p:grpSpPr>
      <p:sp>
        <p:nvSpPr>
          <p:cNvPr id="167" name="Google Shape;167;p11"/>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68" name="Google Shape;168;p11"/>
          <p:cNvSpPr txBox="1"/>
          <p:nvPr/>
        </p:nvSpPr>
        <p:spPr>
          <a:xfrm>
            <a:off x="3104496" y="5078941"/>
            <a:ext cx="12079008" cy="76729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5083" b="0" i="0" u="none" strike="noStrike" cap="none">
                <a:solidFill>
                  <a:srgbClr val="5CE1E6"/>
                </a:solidFill>
                <a:latin typeface="Arial"/>
                <a:ea typeface="Arial"/>
                <a:cs typeface="Arial"/>
                <a:sym typeface="Arial"/>
              </a:rPr>
              <a:t>AI AGENTS</a:t>
            </a:r>
            <a:endParaRPr/>
          </a:p>
        </p:txBody>
      </p:sp>
      <p:sp>
        <p:nvSpPr>
          <p:cNvPr id="169" name="Google Shape;169;p11"/>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09</a:t>
            </a:r>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73"/>
        <p:cNvGrpSpPr/>
        <p:nvPr/>
      </p:nvGrpSpPr>
      <p:grpSpPr>
        <a:xfrm>
          <a:off x="0" y="0"/>
          <a:ext cx="0" cy="0"/>
          <a:chOff x="0" y="0"/>
          <a:chExt cx="0" cy="0"/>
        </a:xfrm>
      </p:grpSpPr>
      <p:sp>
        <p:nvSpPr>
          <p:cNvPr id="174" name="Google Shape;174;p12"/>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75" name="Google Shape;175;p1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4">
              <a:alphaModFix/>
            </a:blip>
            <a:stretch>
              <a:fillRect t="-2221" b="-2220"/>
            </a:stretch>
          </a:blipFill>
          <a:ln>
            <a:noFill/>
          </a:ln>
        </p:spPr>
        <p:txBody>
          <a:bodyPr/>
          <a:lstStyle/>
          <a:p>
            <a:endParaRPr lang="en-US"/>
          </a:p>
        </p:txBody>
      </p:sp>
      <p:sp>
        <p:nvSpPr>
          <p:cNvPr id="176" name="Google Shape;176;p12"/>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10</a:t>
            </a:r>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80"/>
        <p:cNvGrpSpPr/>
        <p:nvPr/>
      </p:nvGrpSpPr>
      <p:grpSpPr>
        <a:xfrm>
          <a:off x="0" y="0"/>
          <a:ext cx="0" cy="0"/>
          <a:chOff x="0" y="0"/>
          <a:chExt cx="0" cy="0"/>
        </a:xfrm>
      </p:grpSpPr>
      <p:sp>
        <p:nvSpPr>
          <p:cNvPr id="181" name="Google Shape;181;p13"/>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82" name="Google Shape;182;p13"/>
          <p:cNvSpPr txBox="1"/>
          <p:nvPr/>
        </p:nvSpPr>
        <p:spPr>
          <a:xfrm>
            <a:off x="3104496" y="5078941"/>
            <a:ext cx="12079008" cy="76729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5083" b="0" i="0" u="none" strike="noStrike" cap="none">
                <a:solidFill>
                  <a:srgbClr val="5CE1E6"/>
                </a:solidFill>
                <a:latin typeface="Arial"/>
                <a:ea typeface="Arial"/>
                <a:cs typeface="Arial"/>
                <a:sym typeface="Arial"/>
              </a:rPr>
              <a:t>DEMO (N8N)</a:t>
            </a:r>
            <a:endParaRPr/>
          </a:p>
        </p:txBody>
      </p:sp>
      <p:sp>
        <p:nvSpPr>
          <p:cNvPr id="183" name="Google Shape;183;p13"/>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11</a:t>
            </a:r>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87"/>
        <p:cNvGrpSpPr/>
        <p:nvPr/>
      </p:nvGrpSpPr>
      <p:grpSpPr>
        <a:xfrm>
          <a:off x="0" y="0"/>
          <a:ext cx="0" cy="0"/>
          <a:chOff x="0" y="0"/>
          <a:chExt cx="0" cy="0"/>
        </a:xfrm>
      </p:grpSpPr>
      <p:sp>
        <p:nvSpPr>
          <p:cNvPr id="188" name="Google Shape;188;p14"/>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89" name="Google Shape;189;p14"/>
          <p:cNvSpPr txBox="1"/>
          <p:nvPr/>
        </p:nvSpPr>
        <p:spPr>
          <a:xfrm>
            <a:off x="3104496" y="5078941"/>
            <a:ext cx="12079008" cy="76729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5083" b="0" i="0" u="none" strike="noStrike" cap="none">
                <a:solidFill>
                  <a:srgbClr val="5CE1E6"/>
                </a:solidFill>
                <a:latin typeface="Arial"/>
                <a:ea typeface="Arial"/>
                <a:cs typeface="Arial"/>
                <a:sym typeface="Arial"/>
              </a:rPr>
              <a:t>GMAIL</a:t>
            </a:r>
            <a:endParaRPr/>
          </a:p>
        </p:txBody>
      </p:sp>
      <p:sp>
        <p:nvSpPr>
          <p:cNvPr id="190" name="Google Shape;190;p14"/>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12</a:t>
            </a:r>
            <a:endParaRP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194"/>
        <p:cNvGrpSpPr/>
        <p:nvPr/>
      </p:nvGrpSpPr>
      <p:grpSpPr>
        <a:xfrm>
          <a:off x="0" y="0"/>
          <a:ext cx="0" cy="0"/>
          <a:chOff x="0" y="0"/>
          <a:chExt cx="0" cy="0"/>
        </a:xfrm>
      </p:grpSpPr>
      <p:sp>
        <p:nvSpPr>
          <p:cNvPr id="195" name="Google Shape;195;p15"/>
          <p:cNvSpPr/>
          <p:nvPr/>
        </p:nvSpPr>
        <p:spPr>
          <a:xfrm rot="-3149362">
            <a:off x="11551470" y="-72240"/>
            <a:ext cx="2582374" cy="2201880"/>
          </a:xfrm>
          <a:custGeom>
            <a:avLst/>
            <a:gdLst/>
            <a:ahLst/>
            <a:cxnLst/>
            <a:rect l="l" t="t" r="r" b="b"/>
            <a:pathLst>
              <a:path w="2582374" h="2201880" extrusionOk="0">
                <a:moveTo>
                  <a:pt x="0" y="0"/>
                </a:moveTo>
                <a:lnTo>
                  <a:pt x="2582375" y="0"/>
                </a:lnTo>
                <a:lnTo>
                  <a:pt x="2582375" y="2201880"/>
                </a:lnTo>
                <a:lnTo>
                  <a:pt x="0" y="2201880"/>
                </a:lnTo>
                <a:lnTo>
                  <a:pt x="0" y="0"/>
                </a:lnTo>
                <a:close/>
              </a:path>
            </a:pathLst>
          </a:custGeom>
          <a:blipFill rotWithShape="1">
            <a:blip r:embed="rId3">
              <a:alphaModFix/>
            </a:blip>
            <a:stretch>
              <a:fillRect/>
            </a:stretch>
          </a:blipFill>
          <a:ln>
            <a:noFill/>
          </a:ln>
        </p:spPr>
        <p:txBody>
          <a:bodyPr/>
          <a:lstStyle/>
          <a:p>
            <a:endParaRPr lang="en-US"/>
          </a:p>
        </p:txBody>
      </p:sp>
      <p:sp>
        <p:nvSpPr>
          <p:cNvPr id="196" name="Google Shape;196;p15"/>
          <p:cNvSpPr txBox="1"/>
          <p:nvPr/>
        </p:nvSpPr>
        <p:spPr>
          <a:xfrm>
            <a:off x="3104496" y="5078941"/>
            <a:ext cx="12524508" cy="76729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5083" b="0" i="0" u="none" strike="noStrike" cap="none">
                <a:solidFill>
                  <a:srgbClr val="5CE1E6"/>
                </a:solidFill>
                <a:latin typeface="Arial"/>
                <a:ea typeface="Arial"/>
                <a:cs typeface="Arial"/>
                <a:sym typeface="Arial"/>
              </a:rPr>
              <a:t>GOOGLE CALENDAR</a:t>
            </a:r>
            <a:endParaRPr/>
          </a:p>
        </p:txBody>
      </p:sp>
      <p:sp>
        <p:nvSpPr>
          <p:cNvPr id="197" name="Google Shape;197;p15"/>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13</a:t>
            </a:r>
            <a:endParaRP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201"/>
        <p:cNvGrpSpPr/>
        <p:nvPr/>
      </p:nvGrpSpPr>
      <p:grpSpPr>
        <a:xfrm>
          <a:off x="0" y="0"/>
          <a:ext cx="0" cy="0"/>
          <a:chOff x="0" y="0"/>
          <a:chExt cx="0" cy="0"/>
        </a:xfrm>
      </p:grpSpPr>
      <p:pic>
        <p:nvPicPr>
          <p:cNvPr id="202" name="Google Shape;202;p16"/>
          <p:cNvPicPr preferRelativeResize="0"/>
          <p:nvPr/>
        </p:nvPicPr>
        <p:blipFill rotWithShape="1">
          <a:blip r:embed="rId3">
            <a:alphaModFix/>
          </a:blip>
          <a:srcRect/>
          <a:stretch/>
        </p:blipFill>
        <p:spPr>
          <a:xfrm>
            <a:off x="1063961" y="1705372"/>
            <a:ext cx="16160077" cy="8449269"/>
          </a:xfrm>
          <a:prstGeom prst="rect">
            <a:avLst/>
          </a:prstGeom>
          <a:noFill/>
          <a:ln>
            <a:noFill/>
          </a:ln>
        </p:spPr>
      </p:pic>
      <p:sp>
        <p:nvSpPr>
          <p:cNvPr id="203" name="Google Shape;203;p16"/>
          <p:cNvSpPr txBox="1"/>
          <p:nvPr/>
        </p:nvSpPr>
        <p:spPr>
          <a:xfrm>
            <a:off x="1028700" y="571849"/>
            <a:ext cx="9707748" cy="683387"/>
          </a:xfrm>
          <a:prstGeom prst="rect">
            <a:avLst/>
          </a:prstGeom>
          <a:noFill/>
          <a:ln>
            <a:noFill/>
          </a:ln>
        </p:spPr>
        <p:txBody>
          <a:bodyPr spcFirstLastPara="1" wrap="square" lIns="0" tIns="0" rIns="0" bIns="0" anchor="t" anchorCtr="0">
            <a:spAutoFit/>
          </a:bodyPr>
          <a:lstStyle/>
          <a:p>
            <a:pPr marL="0" marR="0" lvl="0" indent="0" algn="l" rtl="0">
              <a:lnSpc>
                <a:spcPct val="81998"/>
              </a:lnSpc>
              <a:spcBef>
                <a:spcPts val="0"/>
              </a:spcBef>
              <a:spcAft>
                <a:spcPts val="0"/>
              </a:spcAft>
              <a:buNone/>
            </a:pPr>
            <a:r>
              <a:rPr lang="en-US" sz="5083" b="0" i="0" u="none" strike="noStrike" cap="none">
                <a:solidFill>
                  <a:srgbClr val="5CE1E6"/>
                </a:solidFill>
                <a:latin typeface="Arial"/>
                <a:ea typeface="Arial"/>
                <a:cs typeface="Arial"/>
                <a:sym typeface="Arial"/>
              </a:rPr>
              <a:t>POTENTIAL</a:t>
            </a:r>
            <a:endParaRPr/>
          </a:p>
        </p:txBody>
      </p:sp>
      <p:sp>
        <p:nvSpPr>
          <p:cNvPr id="204" name="Google Shape;204;p16"/>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14</a:t>
            </a:r>
            <a:endParaRPr/>
          </a:p>
        </p:txBody>
      </p:sp>
      <p:pic>
        <p:nvPicPr>
          <p:cNvPr id="205" name="Google Shape;205;p16"/>
          <p:cNvPicPr preferRelativeResize="0"/>
          <p:nvPr/>
        </p:nvPicPr>
        <p:blipFill rotWithShape="1">
          <a:blip r:embed="rId4">
            <a:alphaModFix/>
          </a:blip>
          <a:srcRect/>
          <a:stretch/>
        </p:blipFill>
        <p:spPr>
          <a:xfrm>
            <a:off x="-339972" y="8117959"/>
            <a:ext cx="1543829" cy="1755727"/>
          </a:xfrm>
          <a:prstGeom prst="rect">
            <a:avLst/>
          </a:prstGeom>
          <a:noFill/>
          <a:ln>
            <a:noFill/>
          </a:ln>
        </p:spPr>
      </p:pic>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209"/>
        <p:cNvGrpSpPr/>
        <p:nvPr/>
      </p:nvGrpSpPr>
      <p:grpSpPr>
        <a:xfrm>
          <a:off x="0" y="0"/>
          <a:ext cx="0" cy="0"/>
          <a:chOff x="0" y="0"/>
          <a:chExt cx="0" cy="0"/>
        </a:xfrm>
      </p:grpSpPr>
      <p:sp>
        <p:nvSpPr>
          <p:cNvPr id="210" name="Google Shape;210;p17"/>
          <p:cNvSpPr/>
          <p:nvPr/>
        </p:nvSpPr>
        <p:spPr>
          <a:xfrm>
            <a:off x="-2054744" y="3606337"/>
            <a:ext cx="4109489" cy="4089145"/>
          </a:xfrm>
          <a:custGeom>
            <a:avLst/>
            <a:gdLst/>
            <a:ahLst/>
            <a:cxnLst/>
            <a:rect l="l" t="t" r="r" b="b"/>
            <a:pathLst>
              <a:path w="4109489" h="4089145" extrusionOk="0">
                <a:moveTo>
                  <a:pt x="0" y="0"/>
                </a:moveTo>
                <a:lnTo>
                  <a:pt x="4109488" y="0"/>
                </a:lnTo>
                <a:lnTo>
                  <a:pt x="4109488" y="4089144"/>
                </a:lnTo>
                <a:lnTo>
                  <a:pt x="0" y="4089144"/>
                </a:lnTo>
                <a:lnTo>
                  <a:pt x="0" y="0"/>
                </a:lnTo>
                <a:close/>
              </a:path>
            </a:pathLst>
          </a:custGeom>
          <a:blipFill rotWithShape="1">
            <a:blip r:embed="rId3">
              <a:alphaModFix/>
            </a:blip>
            <a:stretch>
              <a:fillRect/>
            </a:stretch>
          </a:blipFill>
          <a:ln>
            <a:noFill/>
          </a:ln>
        </p:spPr>
        <p:txBody>
          <a:bodyPr/>
          <a:lstStyle/>
          <a:p>
            <a:endParaRPr lang="en-US"/>
          </a:p>
        </p:txBody>
      </p:sp>
      <p:pic>
        <p:nvPicPr>
          <p:cNvPr id="211" name="Google Shape;211;p17"/>
          <p:cNvPicPr preferRelativeResize="0"/>
          <p:nvPr/>
        </p:nvPicPr>
        <p:blipFill rotWithShape="1">
          <a:blip r:embed="rId4">
            <a:alphaModFix/>
          </a:blip>
          <a:srcRect/>
          <a:stretch/>
        </p:blipFill>
        <p:spPr>
          <a:xfrm>
            <a:off x="4163506" y="8221981"/>
            <a:ext cx="3252114" cy="3698482"/>
          </a:xfrm>
          <a:prstGeom prst="rect">
            <a:avLst/>
          </a:prstGeom>
          <a:noFill/>
          <a:ln>
            <a:noFill/>
          </a:ln>
        </p:spPr>
      </p:pic>
      <p:sp>
        <p:nvSpPr>
          <p:cNvPr id="212" name="Google Shape;212;p17"/>
          <p:cNvSpPr/>
          <p:nvPr/>
        </p:nvSpPr>
        <p:spPr>
          <a:xfrm>
            <a:off x="8403222" y="1028700"/>
            <a:ext cx="9884778" cy="9588234"/>
          </a:xfrm>
          <a:custGeom>
            <a:avLst/>
            <a:gdLst/>
            <a:ahLst/>
            <a:cxnLst/>
            <a:rect l="l" t="t" r="r" b="b"/>
            <a:pathLst>
              <a:path w="9884778" h="9588234" extrusionOk="0">
                <a:moveTo>
                  <a:pt x="0" y="0"/>
                </a:moveTo>
                <a:lnTo>
                  <a:pt x="9884778" y="0"/>
                </a:lnTo>
                <a:lnTo>
                  <a:pt x="9884778" y="9588234"/>
                </a:lnTo>
                <a:lnTo>
                  <a:pt x="0" y="9588234"/>
                </a:lnTo>
                <a:lnTo>
                  <a:pt x="0" y="0"/>
                </a:lnTo>
                <a:close/>
              </a:path>
            </a:pathLst>
          </a:custGeom>
          <a:blipFill rotWithShape="1">
            <a:blip r:embed="rId5">
              <a:alphaModFix/>
            </a:blip>
            <a:stretch>
              <a:fillRect/>
            </a:stretch>
          </a:blipFill>
          <a:ln>
            <a:noFill/>
          </a:ln>
        </p:spPr>
        <p:txBody>
          <a:bodyPr/>
          <a:lstStyle/>
          <a:p>
            <a:endParaRPr lang="en-US"/>
          </a:p>
        </p:txBody>
      </p:sp>
      <p:sp>
        <p:nvSpPr>
          <p:cNvPr id="213" name="Google Shape;213;p17"/>
          <p:cNvSpPr txBox="1"/>
          <p:nvPr/>
        </p:nvSpPr>
        <p:spPr>
          <a:xfrm>
            <a:off x="3613223" y="4844626"/>
            <a:ext cx="10306050" cy="683472"/>
          </a:xfrm>
          <a:prstGeom prst="rect">
            <a:avLst/>
          </a:prstGeom>
          <a:noFill/>
          <a:ln>
            <a:noFill/>
          </a:ln>
        </p:spPr>
        <p:txBody>
          <a:bodyPr spcFirstLastPara="1" wrap="square" lIns="0" tIns="0" rIns="0" bIns="0" anchor="t" anchorCtr="0">
            <a:spAutoFit/>
          </a:bodyPr>
          <a:lstStyle/>
          <a:p>
            <a:pPr marL="0" marR="0" lvl="0" indent="0" algn="l" rtl="0">
              <a:lnSpc>
                <a:spcPct val="81998"/>
              </a:lnSpc>
              <a:spcBef>
                <a:spcPts val="0"/>
              </a:spcBef>
              <a:spcAft>
                <a:spcPts val="0"/>
              </a:spcAft>
              <a:buNone/>
            </a:pPr>
            <a:r>
              <a:rPr lang="en-US" sz="5083" b="0" i="0" u="none" strike="noStrike" cap="none">
                <a:solidFill>
                  <a:srgbClr val="5CE1E6"/>
                </a:solidFill>
                <a:latin typeface="Arial"/>
                <a:ea typeface="Arial"/>
                <a:cs typeface="Arial"/>
                <a:sym typeface="Arial"/>
              </a:rPr>
              <a:t>Q &amp; A</a:t>
            </a:r>
            <a:endParaRPr/>
          </a:p>
        </p:txBody>
      </p:sp>
      <p:sp>
        <p:nvSpPr>
          <p:cNvPr id="214" name="Google Shape;214;p17"/>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15</a:t>
            </a:r>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218"/>
        <p:cNvGrpSpPr/>
        <p:nvPr/>
      </p:nvGrpSpPr>
      <p:grpSpPr>
        <a:xfrm>
          <a:off x="0" y="0"/>
          <a:ext cx="0" cy="0"/>
          <a:chOff x="0" y="0"/>
          <a:chExt cx="0" cy="0"/>
        </a:xfrm>
      </p:grpSpPr>
      <p:sp>
        <p:nvSpPr>
          <p:cNvPr id="219" name="Google Shape;219;p18"/>
          <p:cNvSpPr txBox="1"/>
          <p:nvPr/>
        </p:nvSpPr>
        <p:spPr>
          <a:xfrm>
            <a:off x="7141723" y="4844626"/>
            <a:ext cx="11146277" cy="683472"/>
          </a:xfrm>
          <a:prstGeom prst="rect">
            <a:avLst/>
          </a:prstGeom>
          <a:noFill/>
          <a:ln>
            <a:noFill/>
          </a:ln>
        </p:spPr>
        <p:txBody>
          <a:bodyPr spcFirstLastPara="1" wrap="square" lIns="0" tIns="0" rIns="0" bIns="0" anchor="t" anchorCtr="0">
            <a:spAutoFit/>
          </a:bodyPr>
          <a:lstStyle/>
          <a:p>
            <a:pPr marL="0" marR="0" lvl="0" indent="0" algn="l" rtl="0">
              <a:lnSpc>
                <a:spcPct val="81998"/>
              </a:lnSpc>
              <a:spcBef>
                <a:spcPts val="0"/>
              </a:spcBef>
              <a:spcAft>
                <a:spcPts val="0"/>
              </a:spcAft>
              <a:buNone/>
            </a:pPr>
            <a:r>
              <a:rPr lang="en-US" sz="5083" b="0" i="0" u="none" strike="noStrike" cap="none">
                <a:solidFill>
                  <a:srgbClr val="5CE1E6"/>
                </a:solidFill>
                <a:latin typeface="Arial"/>
                <a:ea typeface="Arial"/>
                <a:cs typeface="Arial"/>
                <a:sym typeface="Arial"/>
              </a:rPr>
              <a:t>CONCLUSION</a:t>
            </a:r>
            <a:endParaRPr/>
          </a:p>
        </p:txBody>
      </p:sp>
      <p:sp>
        <p:nvSpPr>
          <p:cNvPr id="220" name="Google Shape;220;p18"/>
          <p:cNvSpPr txBox="1"/>
          <p:nvPr/>
        </p:nvSpPr>
        <p:spPr>
          <a:xfrm>
            <a:off x="14822549" y="223314"/>
            <a:ext cx="3098056" cy="1275607"/>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16</a:t>
            </a:r>
            <a:endParaRPr/>
          </a:p>
        </p:txBody>
      </p:sp>
      <p:sp>
        <p:nvSpPr>
          <p:cNvPr id="221" name="Google Shape;221;p18"/>
          <p:cNvSpPr/>
          <p:nvPr/>
        </p:nvSpPr>
        <p:spPr>
          <a:xfrm flipH="1">
            <a:off x="331796" y="1498922"/>
            <a:ext cx="5865162" cy="10811358"/>
          </a:xfrm>
          <a:custGeom>
            <a:avLst/>
            <a:gdLst/>
            <a:ahLst/>
            <a:cxnLst/>
            <a:rect l="l" t="t" r="r" b="b"/>
            <a:pathLst>
              <a:path w="5865162" h="10811358" extrusionOk="0">
                <a:moveTo>
                  <a:pt x="5865162" y="0"/>
                </a:moveTo>
                <a:lnTo>
                  <a:pt x="0" y="0"/>
                </a:lnTo>
                <a:lnTo>
                  <a:pt x="0" y="10811357"/>
                </a:lnTo>
                <a:lnTo>
                  <a:pt x="5865162" y="10811357"/>
                </a:lnTo>
                <a:lnTo>
                  <a:pt x="5865162" y="0"/>
                </a:lnTo>
                <a:close/>
              </a:path>
            </a:pathLst>
          </a:custGeom>
          <a:blipFill rotWithShape="1">
            <a:blip r:embed="rId3">
              <a:alphaModFix/>
            </a:blip>
            <a:stretch>
              <a:fillRect/>
            </a:stretch>
          </a:blipFill>
          <a:ln>
            <a:noFill/>
          </a:ln>
        </p:spPr>
        <p:txBody>
          <a:bodyPr/>
          <a:lstStyle/>
          <a:p>
            <a:endParaRPr lang="en-US"/>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225"/>
        <p:cNvGrpSpPr/>
        <p:nvPr/>
      </p:nvGrpSpPr>
      <p:grpSpPr>
        <a:xfrm>
          <a:off x="0" y="0"/>
          <a:ext cx="0" cy="0"/>
          <a:chOff x="0" y="0"/>
          <a:chExt cx="0" cy="0"/>
        </a:xfrm>
      </p:grpSpPr>
      <p:sp>
        <p:nvSpPr>
          <p:cNvPr id="226" name="Google Shape;226;p19"/>
          <p:cNvSpPr txBox="1"/>
          <p:nvPr/>
        </p:nvSpPr>
        <p:spPr>
          <a:xfrm>
            <a:off x="3059833" y="3151661"/>
            <a:ext cx="12093228" cy="822960"/>
          </a:xfrm>
          <a:prstGeom prst="rect">
            <a:avLst/>
          </a:prstGeom>
          <a:noFill/>
          <a:ln>
            <a:noFill/>
          </a:ln>
        </p:spPr>
        <p:txBody>
          <a:bodyPr spcFirstLastPara="1" wrap="square" lIns="0" tIns="0" rIns="0" bIns="0" anchor="t" anchorCtr="0">
            <a:spAutoFit/>
          </a:bodyPr>
          <a:lstStyle/>
          <a:p>
            <a:pPr marL="0" marR="0" lvl="0" indent="0" algn="ctr" rtl="0">
              <a:lnSpc>
                <a:spcPct val="82000"/>
              </a:lnSpc>
              <a:spcBef>
                <a:spcPts val="0"/>
              </a:spcBef>
              <a:spcAft>
                <a:spcPts val="0"/>
              </a:spcAft>
              <a:buNone/>
            </a:pPr>
            <a:r>
              <a:rPr lang="en-US" sz="6000" b="0" i="0" u="none" strike="noStrike" cap="none">
                <a:solidFill>
                  <a:srgbClr val="5CE1E6"/>
                </a:solidFill>
                <a:latin typeface="Arial"/>
                <a:ea typeface="Arial"/>
                <a:cs typeface="Arial"/>
                <a:sym typeface="Arial"/>
              </a:rPr>
              <a:t>THANK YOU</a:t>
            </a:r>
            <a:endParaRPr/>
          </a:p>
        </p:txBody>
      </p:sp>
      <p:sp>
        <p:nvSpPr>
          <p:cNvPr id="227" name="Google Shape;227;p19"/>
          <p:cNvSpPr txBox="1"/>
          <p:nvPr/>
        </p:nvSpPr>
        <p:spPr>
          <a:xfrm>
            <a:off x="3729543" y="7206314"/>
            <a:ext cx="5062080" cy="347054"/>
          </a:xfrm>
          <a:prstGeom prst="rect">
            <a:avLst/>
          </a:prstGeom>
          <a:noFill/>
          <a:ln>
            <a:noFill/>
          </a:ln>
        </p:spPr>
        <p:txBody>
          <a:bodyPr spcFirstLastPara="1" wrap="square" lIns="0" tIns="0" rIns="0" bIns="0" anchor="t" anchorCtr="0">
            <a:spAutoFit/>
          </a:bodyPr>
          <a:lstStyle/>
          <a:p>
            <a:pPr marL="0" marR="0" lvl="0" indent="0" algn="r" rtl="0">
              <a:lnSpc>
                <a:spcPct val="93000"/>
              </a:lnSpc>
              <a:spcBef>
                <a:spcPts val="0"/>
              </a:spcBef>
              <a:spcAft>
                <a:spcPts val="0"/>
              </a:spcAft>
              <a:buNone/>
            </a:pPr>
            <a:r>
              <a:rPr lang="en-US" sz="2343" b="0" i="0" u="none" strike="noStrike" cap="none">
                <a:solidFill>
                  <a:srgbClr val="FFFFFF"/>
                </a:solidFill>
                <a:latin typeface="Arial"/>
                <a:ea typeface="Arial"/>
                <a:cs typeface="Arial"/>
                <a:sym typeface="Arial"/>
              </a:rPr>
              <a:t>Contact me</a:t>
            </a:r>
            <a:endParaRPr/>
          </a:p>
        </p:txBody>
      </p:sp>
      <p:sp>
        <p:nvSpPr>
          <p:cNvPr id="228" name="Google Shape;228;p19"/>
          <p:cNvSpPr txBox="1"/>
          <p:nvPr/>
        </p:nvSpPr>
        <p:spPr>
          <a:xfrm>
            <a:off x="9790402" y="6579266"/>
            <a:ext cx="7443600" cy="422872"/>
          </a:xfrm>
          <a:prstGeom prst="rect">
            <a:avLst/>
          </a:prstGeom>
          <a:noFill/>
          <a:ln>
            <a:noFill/>
          </a:ln>
        </p:spPr>
        <p:txBody>
          <a:bodyPr spcFirstLastPara="1" wrap="square" lIns="0" tIns="0" rIns="0" bIns="0" anchor="t" anchorCtr="0">
            <a:spAutoFit/>
          </a:bodyPr>
          <a:lstStyle/>
          <a:p>
            <a:pPr marL="0" marR="0" lvl="0" indent="0" algn="l" rtl="0">
              <a:lnSpc>
                <a:spcPct val="93000"/>
              </a:lnSpc>
              <a:spcBef>
                <a:spcPts val="0"/>
              </a:spcBef>
              <a:spcAft>
                <a:spcPts val="0"/>
              </a:spcAft>
              <a:buNone/>
            </a:pPr>
            <a:r>
              <a:rPr lang="en-US" sz="3443" b="1" i="1" u="none" strike="noStrike" cap="none">
                <a:solidFill>
                  <a:srgbClr val="5CE1E6"/>
                </a:solidFill>
                <a:latin typeface="Ultra"/>
                <a:ea typeface="Ultra"/>
                <a:cs typeface="Ultra"/>
                <a:sym typeface="Ultra"/>
              </a:rPr>
              <a:t>+ 961 81 185 923</a:t>
            </a:r>
            <a:endParaRPr/>
          </a:p>
        </p:txBody>
      </p:sp>
      <p:sp>
        <p:nvSpPr>
          <p:cNvPr id="229" name="Google Shape;229;p19"/>
          <p:cNvSpPr txBox="1"/>
          <p:nvPr/>
        </p:nvSpPr>
        <p:spPr>
          <a:xfrm>
            <a:off x="9790402" y="7194209"/>
            <a:ext cx="7443600" cy="302858"/>
          </a:xfrm>
          <a:prstGeom prst="rect">
            <a:avLst/>
          </a:prstGeom>
          <a:noFill/>
          <a:ln>
            <a:noFill/>
          </a:ln>
        </p:spPr>
        <p:txBody>
          <a:bodyPr spcFirstLastPara="1" wrap="square" lIns="0" tIns="0" rIns="0" bIns="0" anchor="t" anchorCtr="0">
            <a:spAutoFit/>
          </a:bodyPr>
          <a:lstStyle/>
          <a:p>
            <a:pPr marL="0" marR="0" lvl="0" indent="0" algn="l" rtl="0">
              <a:lnSpc>
                <a:spcPct val="93000"/>
              </a:lnSpc>
              <a:spcBef>
                <a:spcPts val="0"/>
              </a:spcBef>
              <a:spcAft>
                <a:spcPts val="0"/>
              </a:spcAft>
              <a:buNone/>
            </a:pPr>
            <a:r>
              <a:rPr lang="en-US" sz="2443" b="1" i="0" u="none" strike="noStrike" cap="none">
                <a:solidFill>
                  <a:srgbClr val="5CE1E6"/>
                </a:solidFill>
                <a:latin typeface="Ultra"/>
                <a:ea typeface="Ultra"/>
                <a:cs typeface="Ultra"/>
                <a:sym typeface="Ultra"/>
              </a:rPr>
              <a:t>theoelkhoury45@gmail.com</a:t>
            </a:r>
            <a:endParaRPr/>
          </a:p>
        </p:txBody>
      </p:sp>
      <p:sp>
        <p:nvSpPr>
          <p:cNvPr id="230" name="Google Shape;230;p19"/>
          <p:cNvSpPr txBox="1"/>
          <p:nvPr/>
        </p:nvSpPr>
        <p:spPr>
          <a:xfrm>
            <a:off x="9790402" y="7703498"/>
            <a:ext cx="7751440" cy="301370"/>
          </a:xfrm>
          <a:prstGeom prst="rect">
            <a:avLst/>
          </a:prstGeom>
          <a:noFill/>
          <a:ln>
            <a:noFill/>
          </a:ln>
        </p:spPr>
        <p:txBody>
          <a:bodyPr spcFirstLastPara="1" wrap="square" lIns="0" tIns="0" rIns="0" bIns="0" anchor="t" anchorCtr="0">
            <a:spAutoFit/>
          </a:bodyPr>
          <a:lstStyle/>
          <a:p>
            <a:pPr marL="0" marR="0" lvl="0" indent="0" algn="l" rtl="0">
              <a:lnSpc>
                <a:spcPct val="92997"/>
              </a:lnSpc>
              <a:spcBef>
                <a:spcPts val="0"/>
              </a:spcBef>
              <a:spcAft>
                <a:spcPts val="0"/>
              </a:spcAft>
              <a:buNone/>
            </a:pPr>
            <a:r>
              <a:rPr lang="en-US" sz="2399" b="0" i="0" u="none" strike="noStrike" cap="none">
                <a:solidFill>
                  <a:srgbClr val="5CE1E6"/>
                </a:solidFill>
                <a:latin typeface="Arial"/>
                <a:ea typeface="Arial"/>
                <a:cs typeface="Arial"/>
                <a:sym typeface="Arial"/>
              </a:rPr>
              <a:t>theoelkhoury.com</a:t>
            </a:r>
            <a:endParaRPr/>
          </a:p>
        </p:txBody>
      </p:sp>
      <p:pic>
        <p:nvPicPr>
          <p:cNvPr id="231" name="Google Shape;231;p19"/>
          <p:cNvPicPr preferRelativeResize="0"/>
          <p:nvPr/>
        </p:nvPicPr>
        <p:blipFill rotWithShape="1">
          <a:blip r:embed="rId3">
            <a:alphaModFix/>
          </a:blip>
          <a:srcRect/>
          <a:stretch/>
        </p:blipFill>
        <p:spPr>
          <a:xfrm>
            <a:off x="8227170" y="4226670"/>
            <a:ext cx="1833660" cy="1833660"/>
          </a:xfrm>
          <a:prstGeom prst="rect">
            <a:avLst/>
          </a:prstGeom>
          <a:noFill/>
          <a:ln>
            <a:noFill/>
          </a:ln>
        </p:spPr>
      </p:pic>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21D46"/>
        </a:solidFill>
        <a:effectLst/>
      </p:bgPr>
    </p:bg>
    <p:spTree>
      <p:nvGrpSpPr>
        <p:cNvPr id="1" name="Shape 235"/>
        <p:cNvGrpSpPr/>
        <p:nvPr/>
      </p:nvGrpSpPr>
      <p:grpSpPr>
        <a:xfrm>
          <a:off x="0" y="0"/>
          <a:ext cx="0" cy="0"/>
          <a:chOff x="0" y="0"/>
          <a:chExt cx="0" cy="0"/>
        </a:xfrm>
      </p:grpSpPr>
      <p:sp>
        <p:nvSpPr>
          <p:cNvPr id="236" name="Google Shape;236;p20"/>
          <p:cNvSpPr/>
          <p:nvPr/>
        </p:nvSpPr>
        <p:spPr>
          <a:xfrm>
            <a:off x="1793855" y="3136935"/>
            <a:ext cx="5414949" cy="2461698"/>
          </a:xfrm>
          <a:custGeom>
            <a:avLst/>
            <a:gdLst/>
            <a:ahLst/>
            <a:cxnLst/>
            <a:rect l="l" t="t" r="r" b="b"/>
            <a:pathLst>
              <a:path w="812800" h="369508" extrusionOk="0">
                <a:moveTo>
                  <a:pt x="0" y="0"/>
                </a:moveTo>
                <a:lnTo>
                  <a:pt x="812800" y="0"/>
                </a:lnTo>
                <a:lnTo>
                  <a:pt x="812800" y="369508"/>
                </a:lnTo>
                <a:lnTo>
                  <a:pt x="0" y="369508"/>
                </a:lnTo>
                <a:close/>
              </a:path>
            </a:pathLst>
          </a:custGeom>
          <a:solidFill>
            <a:srgbClr val="000000">
              <a:alpha val="0"/>
            </a:srgbClr>
          </a:solidFill>
          <a:ln w="12700" cap="flat" cmpd="sng">
            <a:solidFill>
              <a:srgbClr val="000000"/>
            </a:solidFill>
            <a:prstDash val="solid"/>
            <a:round/>
            <a:headEnd type="none" w="sm" len="sm"/>
            <a:tailEnd type="none" w="sm" len="sm"/>
          </a:ln>
        </p:spPr>
        <p:txBody>
          <a:bodyPr/>
          <a:lstStyle/>
          <a:p>
            <a:endParaRPr lang="en-US"/>
          </a:p>
        </p:txBody>
      </p:sp>
      <p:sp>
        <p:nvSpPr>
          <p:cNvPr id="237" name="Google Shape;237;p20"/>
          <p:cNvSpPr txBox="1"/>
          <p:nvPr/>
        </p:nvSpPr>
        <p:spPr>
          <a:xfrm>
            <a:off x="1028700" y="590550"/>
            <a:ext cx="13145625" cy="1731222"/>
          </a:xfrm>
          <a:prstGeom prst="rect">
            <a:avLst/>
          </a:prstGeom>
          <a:noFill/>
          <a:ln>
            <a:noFill/>
          </a:ln>
        </p:spPr>
        <p:txBody>
          <a:bodyPr spcFirstLastPara="1" wrap="square" lIns="0" tIns="0" rIns="0" bIns="0" anchor="t" anchorCtr="0">
            <a:spAutoFit/>
          </a:bodyPr>
          <a:lstStyle/>
          <a:p>
            <a:pPr marL="0" marR="0" lvl="0" indent="0" algn="l" rtl="0">
              <a:lnSpc>
                <a:spcPct val="81998"/>
              </a:lnSpc>
              <a:spcBef>
                <a:spcPts val="0"/>
              </a:spcBef>
              <a:spcAft>
                <a:spcPts val="0"/>
              </a:spcAft>
              <a:buNone/>
            </a:pPr>
            <a:r>
              <a:rPr lang="en-US" sz="5083" b="0" i="0" u="none" strike="noStrike" cap="none">
                <a:solidFill>
                  <a:srgbClr val="5CE1E6"/>
                </a:solidFill>
                <a:latin typeface="Arial"/>
                <a:ea typeface="Arial"/>
                <a:cs typeface="Arial"/>
                <a:sym typeface="Arial"/>
              </a:rPr>
              <a:t>CONTENT TO GET INTO PROMPT ENGINEERING &amp; AI</a:t>
            </a:r>
            <a:endParaRPr/>
          </a:p>
        </p:txBody>
      </p:sp>
      <p:sp>
        <p:nvSpPr>
          <p:cNvPr id="238" name="Google Shape;238;p20"/>
          <p:cNvSpPr txBox="1"/>
          <p:nvPr/>
        </p:nvSpPr>
        <p:spPr>
          <a:xfrm>
            <a:off x="14822549" y="223388"/>
            <a:ext cx="3098056" cy="1275533"/>
          </a:xfrm>
          <a:prstGeom prst="rect">
            <a:avLst/>
          </a:prstGeom>
          <a:noFill/>
          <a:ln>
            <a:noFill/>
          </a:ln>
        </p:spPr>
        <p:txBody>
          <a:bodyPr spcFirstLastPara="1" wrap="square" lIns="0" tIns="0" rIns="0" bIns="0" anchor="t" anchorCtr="0">
            <a:spAutoFit/>
          </a:bodyPr>
          <a:lstStyle/>
          <a:p>
            <a:pPr marL="0" marR="0" lvl="0" indent="0" algn="r" rtl="0">
              <a:lnSpc>
                <a:spcPct val="102000"/>
              </a:lnSpc>
              <a:spcBef>
                <a:spcPts val="0"/>
              </a:spcBef>
              <a:spcAft>
                <a:spcPts val="0"/>
              </a:spcAft>
              <a:buNone/>
            </a:pPr>
            <a:r>
              <a:rPr lang="en-US" sz="8300" b="0" i="0" u="none" strike="noStrike" cap="none">
                <a:solidFill>
                  <a:srgbClr val="5CE1E6"/>
                </a:solidFill>
                <a:latin typeface="Arial"/>
                <a:ea typeface="Arial"/>
                <a:cs typeface="Arial"/>
                <a:sym typeface="Arial"/>
              </a:rPr>
              <a:t>07</a:t>
            </a:r>
            <a:endParaRPr/>
          </a:p>
        </p:txBody>
      </p:sp>
      <p:pic>
        <p:nvPicPr>
          <p:cNvPr id="239" name="Google Shape;239;p20"/>
          <p:cNvPicPr preferRelativeResize="0"/>
          <p:nvPr/>
        </p:nvPicPr>
        <p:blipFill rotWithShape="1">
          <a:blip r:embed="rId3">
            <a:alphaModFix/>
          </a:blip>
          <a:srcRect/>
          <a:stretch/>
        </p:blipFill>
        <p:spPr>
          <a:xfrm>
            <a:off x="16999970" y="2559897"/>
            <a:ext cx="1688871" cy="1920676"/>
          </a:xfrm>
          <a:prstGeom prst="rect">
            <a:avLst/>
          </a:prstGeom>
          <a:noFill/>
          <a:ln>
            <a:noFill/>
          </a:ln>
        </p:spPr>
      </p:pic>
      <p:pic>
        <p:nvPicPr>
          <p:cNvPr id="240" name="Google Shape;240;p20" descr="Want to work with me? - https://tally.so/r/wg7AMd&#10;&#10;Learn how to build an AI agent that automates your Gmail inbox using n8n! In this video, I’ll show you step-by-step how to create an assistant that labels incoming email and crafts responses automatically. Perfect for every Business looking to save time and streamline their workflow!" title="Step-by-Step: Build an AI Agent for Gmail Automation with n8n">
            <a:hlinkClick r:id="rId4"/>
          </p:cNvPr>
          <p:cNvPicPr preferRelativeResize="0"/>
          <p:nvPr/>
        </p:nvPicPr>
        <p:blipFill>
          <a:blip r:embed="rId5">
            <a:alphaModFix/>
          </a:blip>
          <a:stretch>
            <a:fillRect/>
          </a:stretch>
        </p:blipFill>
        <p:spPr>
          <a:xfrm>
            <a:off x="1793850" y="3136925"/>
            <a:ext cx="5414950" cy="2461700"/>
          </a:xfrm>
          <a:prstGeom prst="rect">
            <a:avLst/>
          </a:prstGeom>
          <a:noFill/>
          <a:ln>
            <a:noFill/>
          </a:ln>
        </p:spPr>
      </p:pic>
      <p:pic>
        <p:nvPicPr>
          <p:cNvPr id="241" name="Google Shape;241;p20" descr="🚀Join our paid Skool community and go from beginner to expert in n8n and AI Automations! 👇&#10;https://www.skool.com/swautomation-plus/about&#10;&#10;✨Join our FREE Skool community and get access to all of our resources 👇&#10;https://www.skool.com/swautomation/about &#10;&#10;&#10;📥Download the workflow for FREE here 👇&#10;https://www.skool.com/swautomation/about &#10;&#10;&#10;Automate Google Calendar with n8n — trigger from Telegram and control your calendar with an AI agent. In this step-by-step build we create a bot that can create, update, get, and delete events via the Google Calendar API&#10;&#10;What you’ll build&#10;-Telegram → n8n workflow for Calendar commands (text or audio)&#10;-Switch node to handle audio/text&#10;-AI agent (FromAI) to structure user intent&#10;-Actions: Create / Update / Get / Delete Google Calendar events&#10;-Send confirmations back to Telegram&#10;&#10;Tools used&#10;n8n · Google Calendar API · Telegram&#10;&#10;&#10;Affiliate links — (We get a small kickback if you sign up, thanks for supporting!)&#10;&#10;🚀 Start automating with n8n:&#10;https://n8n.partnerlinks.io/4mme1oyonawd &#10;👉 Try Apify for free:&#10; https://www.apify.com?fpr=3e8dk&#10;&#10;Disclaimer:&#10;This video and any associated workflows/templates are provided for educational and illustrative purposes only. The workflows shown are technical examples. You, as the user, are solely responsible for ensuring that any use complies with applicable laws, including the General Data Protection Regulation (GDPR) and other data privacy regulations.&#10;&#10;&#10;TIMESTAMPS:&#10;00:00 Intro&#10;00:15 Demonstrating Workflow&#10;02:05 Telegram trigger&#10;02:36 Switch node (Audio or Text)&#10;04:15 AI agent set-up&#10;04:52 Create event tool&#10;05:34 Explanation on how 'FromAI' works&#10;05:49 Delete event tool&#10;06:13 Get events tool&#10;06:52 Update event tool&#10;07:45 Sending data back to Telegram&#10;08:15 Download the workflow for FREE&#10;08:25 Outro&#10;&#10;&#10;📧 If You're Interested in Implementing AI Automations Into Your Business than send us an email at: info@swautomation.io&#10;&#10;&#10;#n8n #ai #n8ntutorial #aiautomation #aiagents #n8naiagent" title="How I fully automated my Google calendar using n8n (Free Template)">
            <a:hlinkClick r:id="rId6"/>
          </p:cNvPr>
          <p:cNvPicPr preferRelativeResize="0"/>
          <p:nvPr/>
        </p:nvPicPr>
        <p:blipFill>
          <a:blip r:embed="rId7">
            <a:alphaModFix/>
          </a:blip>
          <a:stretch>
            <a:fillRect/>
          </a:stretch>
        </p:blipFill>
        <p:spPr>
          <a:xfrm>
            <a:off x="9788475" y="3136925"/>
            <a:ext cx="5414950" cy="2461700"/>
          </a:xfrm>
          <a:prstGeom prst="rect">
            <a:avLst/>
          </a:prstGeom>
          <a:noFill/>
          <a:ln>
            <a:noFill/>
          </a:ln>
        </p:spPr>
      </p:pic>
      <p:pic>
        <p:nvPicPr>
          <p:cNvPr id="242" name="Google Shape;242;p20" descr="Try Hostinger yourself: https://www.hostinger.com/david&#10;&#10;PS: use code DAVID to save money ;)&#10;&#10;Wanna start a business with AI Agents? Go here: https://www.skool.com/new-society&#10;&#10;BACKEND DEVs, I'M HIRING! Apply here: https://forms.gle/urK7HZ1EpavkWcEx6&#10;&#10;Work 30% faster with Vectal: https://www.vectal.ai/&#10;&#10;Follow me on Instagram - https://www.instagram.com/davidondrej1/&#10;Follow me on Twitter - https://x.com/DavidOndrej1&#10;&#10;Book a 1-1 call with David: https://whop.com/davidondrej&#10;&#10;Host your n8n agents on Hostinger: https://www.hostinger.com/david&#10;&#10;Subscribe if you're serious about AI.&#10;&#10;Building 5 must have AI Agents&#10;&#10;www.vectal.ai" title="5 simple AI Agents you must have - beginners guide">
            <a:hlinkClick r:id="rId8"/>
          </p:cNvPr>
          <p:cNvPicPr preferRelativeResize="0"/>
          <p:nvPr/>
        </p:nvPicPr>
        <p:blipFill>
          <a:blip r:embed="rId9">
            <a:alphaModFix/>
          </a:blip>
          <a:stretch>
            <a:fillRect/>
          </a:stretch>
        </p:blipFill>
        <p:spPr>
          <a:xfrm>
            <a:off x="1793850" y="6705825"/>
            <a:ext cx="5414950" cy="2461700"/>
          </a:xfrm>
          <a:prstGeom prst="rect">
            <a:avLst/>
          </a:prstGeom>
          <a:noFill/>
          <a:ln>
            <a:noFill/>
          </a:ln>
        </p:spPr>
      </p:pic>
      <p:pic>
        <p:nvPicPr>
          <p:cNvPr id="243" name="Google Shape;243;p20">
            <a:hlinkClick r:id="rId10"/>
          </p:cNvPr>
          <p:cNvPicPr preferRelativeResize="0"/>
          <p:nvPr/>
        </p:nvPicPr>
        <p:blipFill>
          <a:blip r:embed="rId11">
            <a:alphaModFix/>
          </a:blip>
          <a:stretch>
            <a:fillRect/>
          </a:stretch>
        </p:blipFill>
        <p:spPr>
          <a:xfrm>
            <a:off x="9788475" y="6705825"/>
            <a:ext cx="5414950" cy="2461700"/>
          </a:xfrm>
          <a:prstGeom prst="rect">
            <a:avLst/>
          </a:prstGeom>
          <a:noFill/>
          <a:ln>
            <a:noFill/>
          </a:ln>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0"/>
                                        </p:tgtEl>
                                        <p:attrNameLst>
                                          <p:attrName>style.visibility</p:attrName>
                                        </p:attrNameLst>
                                      </p:cBhvr>
                                      <p:to>
                                        <p:strVal val="visible"/>
                                      </p:to>
                                    </p:set>
                                    <p:animEffect transition="in" filter="fade">
                                      <p:cBhvr>
                                        <p:cTn id="7" dur="1000"/>
                                        <p:tgtEl>
                                          <p:spTgt spid="2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1"/>
                                        </p:tgtEl>
                                        <p:attrNameLst>
                                          <p:attrName>style.visibility</p:attrName>
                                        </p:attrNameLst>
                                      </p:cBhvr>
                                      <p:to>
                                        <p:strVal val="visible"/>
                                      </p:to>
                                    </p:set>
                                    <p:animEffect transition="in" filter="fade">
                                      <p:cBhvr>
                                        <p:cTn id="12" dur="1000"/>
                                        <p:tgtEl>
                                          <p:spTgt spid="2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2"/>
                                        </p:tgtEl>
                                        <p:attrNameLst>
                                          <p:attrName>style.visibility</p:attrName>
                                        </p:attrNameLst>
                                      </p:cBhvr>
                                      <p:to>
                                        <p:strVal val="visible"/>
                                      </p:to>
                                    </p:set>
                                    <p:animEffect transition="in" filter="fade">
                                      <p:cBhvr>
                                        <p:cTn id="17" dur="10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105</Words>
  <Application>Microsoft Office PowerPoint</Application>
  <PresentationFormat>Personnalisé</PresentationFormat>
  <Paragraphs>75</Paragraphs>
  <Slides>20</Slides>
  <Notes>20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20</vt:i4>
      </vt:variant>
    </vt:vector>
  </HeadingPairs>
  <TitlesOfParts>
    <vt:vector size="24" baseType="lpstr">
      <vt:lpstr>Arial</vt:lpstr>
      <vt:lpstr>Calibri</vt:lpstr>
      <vt:lpstr>Ultra</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Théo El khoury</cp:lastModifiedBy>
  <cp:revision>1</cp:revision>
  <dcterms:created xsi:type="dcterms:W3CDTF">2006-08-16T00:00:00Z</dcterms:created>
  <dcterms:modified xsi:type="dcterms:W3CDTF">2025-09-04T13:03:17Z</dcterms:modified>
</cp:coreProperties>
</file>